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sp>
        <p:nvSpPr>
          <p:cNvPr id="4" name="Text 2"/>
          <p:cNvSpPr/>
          <p:nvPr/>
        </p:nvSpPr>
        <p:spPr>
          <a:xfrm>
            <a:off x="2348389" y="3370540"/>
            <a:ext cx="9933503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Social Buzz: Analyzing Top 5 Categories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2348389" y="5370195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take a deep dive into Social Buzz's top content categories. Our team of experts analyzed over 36 million pieces of content to uncover insights.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220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4826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348389" y="176534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Recap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348230" y="2792730"/>
            <a:ext cx="4855845" cy="1946910"/>
          </a:xfrm>
          <a:prstGeom prst="roundRect">
            <a:avLst>
              <a:gd name="adj" fmla="val 3865"/>
            </a:avLst>
          </a:prstGeom>
          <a:solidFill>
            <a:srgbClr val="171542"/>
          </a:solidFill>
        </p:spPr>
      </p:sp>
      <p:sp>
        <p:nvSpPr>
          <p:cNvPr id="8" name="Text 5"/>
          <p:cNvSpPr/>
          <p:nvPr/>
        </p:nvSpPr>
        <p:spPr>
          <a:xfrm>
            <a:off x="2570559" y="301513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Founding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2570559" y="3584496"/>
            <a:ext cx="4411385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Two former engineers from a large social media conglomerate started Social Buzz.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325" y="2792730"/>
            <a:ext cx="4855845" cy="1946275"/>
          </a:xfrm>
          <a:prstGeom prst="roundRect">
            <a:avLst>
              <a:gd name="adj" fmla="val 3865"/>
            </a:avLst>
          </a:prstGeom>
          <a:solidFill>
            <a:srgbClr val="171542"/>
          </a:solidFill>
        </p:spPr>
      </p:sp>
      <p:sp>
        <p:nvSpPr>
          <p:cNvPr id="11" name="Text 8"/>
          <p:cNvSpPr/>
          <p:nvPr/>
        </p:nvSpPr>
        <p:spPr>
          <a:xfrm>
            <a:off x="7648456" y="301513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Anonymity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7648456" y="3584496"/>
            <a:ext cx="4411385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Social Buzz emphasizes content by keeping all users anonymous.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1890"/>
            <a:ext cx="9933503" cy="1724501"/>
          </a:xfrm>
          <a:prstGeom prst="roundRect">
            <a:avLst>
              <a:gd name="adj" fmla="val 3865"/>
            </a:avLst>
          </a:prstGeom>
          <a:solidFill>
            <a:srgbClr val="171542"/>
          </a:solidFill>
        </p:spPr>
      </p:sp>
      <p:sp>
        <p:nvSpPr>
          <p:cNvPr id="14" name="Text 11"/>
          <p:cNvSpPr/>
          <p:nvPr/>
        </p:nvSpPr>
        <p:spPr>
          <a:xfrm>
            <a:off x="2570559" y="4961811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Accenture POC</a:t>
            </a:r>
            <a:endParaRPr lang="en-US" sz="2185" dirty="0"/>
          </a:p>
        </p:txBody>
      </p:sp>
      <p:sp>
        <p:nvSpPr>
          <p:cNvPr id="15" name="Text 12"/>
          <p:cNvSpPr/>
          <p:nvPr/>
        </p:nvSpPr>
        <p:spPr>
          <a:xfrm>
            <a:off x="2570559" y="5531168"/>
            <a:ext cx="948916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Accenture analyzed their big data practice, gave recommendations for a successful IPO, and highlighted the top 5 categories with the largest aggregate popularity.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348389" y="1959769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Problem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348389" y="31609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8" name="Text 5"/>
          <p:cNvSpPr/>
          <p:nvPr/>
        </p:nvSpPr>
        <p:spPr>
          <a:xfrm>
            <a:off x="2533531" y="3202662"/>
            <a:ext cx="1295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6"/>
          <p:cNvSpPr/>
          <p:nvPr/>
        </p:nvSpPr>
        <p:spPr>
          <a:xfrm>
            <a:off x="3070503" y="323730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Volume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3070503" y="3806666"/>
            <a:ext cx="413361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 100,000 pieces of content are posted per day. That's 36,500,000 pieces of content per year!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1609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12" name="Text 9"/>
          <p:cNvSpPr/>
          <p:nvPr/>
        </p:nvSpPr>
        <p:spPr>
          <a:xfrm>
            <a:off x="7573327" y="3202662"/>
            <a:ext cx="2057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8148399" y="323730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Diversity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8148399" y="3806666"/>
            <a:ext cx="413361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content includes everything from text to images, videos, and GIFs.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348389" y="5268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16" name="Text 13"/>
          <p:cNvSpPr/>
          <p:nvPr/>
        </p:nvSpPr>
        <p:spPr>
          <a:xfrm>
            <a:off x="2491621" y="5310307"/>
            <a:ext cx="2133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5" dirty="0"/>
          </a:p>
        </p:txBody>
      </p:sp>
      <p:sp>
        <p:nvSpPr>
          <p:cNvPr id="17" name="Text 14"/>
          <p:cNvSpPr/>
          <p:nvPr/>
        </p:nvSpPr>
        <p:spPr>
          <a:xfrm>
            <a:off x="3070503" y="534495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Analysis</a:t>
            </a:r>
            <a:endParaRPr lang="en-US" sz="2185" dirty="0"/>
          </a:p>
        </p:txBody>
      </p:sp>
      <p:sp>
        <p:nvSpPr>
          <p:cNvPr id="18" name="Text 15"/>
          <p:cNvSpPr/>
          <p:nvPr/>
        </p:nvSpPr>
        <p:spPr>
          <a:xfrm>
            <a:off x="3070503" y="5914311"/>
            <a:ext cx="921138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We've analyzed the top 5 categories with the largest aggregate popularity.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3571875" y="460415"/>
            <a:ext cx="4503420" cy="5232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120"/>
              </a:lnSpc>
              <a:buNone/>
            </a:pPr>
            <a:r>
              <a:rPr lang="en-US" sz="329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Analytics Team</a:t>
            </a:r>
            <a:endParaRPr lang="en-US" sz="329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234797"/>
            <a:ext cx="3617714" cy="2235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571875" y="3679984"/>
            <a:ext cx="1866900" cy="2615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6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Andrew Fleming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3571875" y="4108966"/>
            <a:ext cx="3617714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32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Chief Technical Architect</a:t>
            </a:r>
            <a:endParaRPr lang="en-US" sz="132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92" y="1234797"/>
            <a:ext cx="3617714" cy="2235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0692" y="3679984"/>
            <a:ext cx="2019300" cy="2615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6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Marcus Rompton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40692" y="4108966"/>
            <a:ext cx="3617714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32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Senior Principle</a:t>
            </a:r>
            <a:endParaRPr lang="en-US" sz="132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4628078"/>
            <a:ext cx="3617714" cy="2235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571875" y="7073265"/>
            <a:ext cx="1897380" cy="2615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6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Vaibhav Sharma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3571875" y="7502247"/>
            <a:ext cx="3617714" cy="2680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32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Analyst</a:t>
            </a:r>
            <a:endParaRPr lang="en-US" sz="1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348389" y="96964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Process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348389" y="4277320"/>
            <a:ext cx="9933503" cy="15240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8" name="Shape 5"/>
          <p:cNvSpPr/>
          <p:nvPr/>
        </p:nvSpPr>
        <p:spPr>
          <a:xfrm>
            <a:off x="3922276" y="4277320"/>
            <a:ext cx="15240" cy="777597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9" name="Shape 6"/>
          <p:cNvSpPr/>
          <p:nvPr/>
        </p:nvSpPr>
        <p:spPr>
          <a:xfrm>
            <a:off x="3679984" y="40274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10" name="Text 7"/>
          <p:cNvSpPr/>
          <p:nvPr/>
        </p:nvSpPr>
        <p:spPr>
          <a:xfrm>
            <a:off x="3865126" y="4069080"/>
            <a:ext cx="1295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2570559" y="5277207"/>
            <a:ext cx="271867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Understanding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2570559" y="6193750"/>
            <a:ext cx="271867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to know the data and identify any potential issues.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614868" y="3499723"/>
            <a:ext cx="15240" cy="777597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14" name="Shape 11"/>
          <p:cNvSpPr/>
          <p:nvPr/>
        </p:nvSpPr>
        <p:spPr>
          <a:xfrm>
            <a:off x="5372576" y="40274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15" name="Text 12"/>
          <p:cNvSpPr/>
          <p:nvPr/>
        </p:nvSpPr>
        <p:spPr>
          <a:xfrm>
            <a:off x="5519618" y="4069080"/>
            <a:ext cx="2057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4511516" y="199727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4263152" y="2566630"/>
            <a:ext cx="27186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the data to prepare it for analysis.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07461" y="4277320"/>
            <a:ext cx="15240" cy="777597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19" name="Shape 16"/>
          <p:cNvSpPr/>
          <p:nvPr/>
        </p:nvSpPr>
        <p:spPr>
          <a:xfrm>
            <a:off x="7065169" y="40274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20" name="Text 17"/>
          <p:cNvSpPr/>
          <p:nvPr/>
        </p:nvSpPr>
        <p:spPr>
          <a:xfrm>
            <a:off x="7208401" y="4069080"/>
            <a:ext cx="2133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8"/>
          <p:cNvSpPr/>
          <p:nvPr/>
        </p:nvSpPr>
        <p:spPr>
          <a:xfrm>
            <a:off x="6149221" y="5277207"/>
            <a:ext cx="23317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Modelling</a:t>
            </a:r>
            <a:endParaRPr lang="en-US" sz="2185" dirty="0"/>
          </a:p>
        </p:txBody>
      </p:sp>
      <p:sp>
        <p:nvSpPr>
          <p:cNvPr id="22" name="Text 19"/>
          <p:cNvSpPr/>
          <p:nvPr/>
        </p:nvSpPr>
        <p:spPr>
          <a:xfrm>
            <a:off x="5955744" y="5846564"/>
            <a:ext cx="27186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models to understand the data.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9000053" y="3499723"/>
            <a:ext cx="15240" cy="777597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24" name="Shape 21"/>
          <p:cNvSpPr/>
          <p:nvPr/>
        </p:nvSpPr>
        <p:spPr>
          <a:xfrm>
            <a:off x="8757761" y="40274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25" name="Text 22"/>
          <p:cNvSpPr/>
          <p:nvPr/>
        </p:nvSpPr>
        <p:spPr>
          <a:xfrm>
            <a:off x="8889563" y="4069080"/>
            <a:ext cx="2362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5" dirty="0"/>
          </a:p>
        </p:txBody>
      </p:sp>
      <p:sp>
        <p:nvSpPr>
          <p:cNvPr id="26" name="Text 23"/>
          <p:cNvSpPr/>
          <p:nvPr/>
        </p:nvSpPr>
        <p:spPr>
          <a:xfrm>
            <a:off x="7896701" y="199727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27" name="Text 24"/>
          <p:cNvSpPr/>
          <p:nvPr/>
        </p:nvSpPr>
        <p:spPr>
          <a:xfrm>
            <a:off x="7648337" y="2566630"/>
            <a:ext cx="27186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data and identify patterns.</a:t>
            </a:r>
            <a:endParaRPr lang="en-US" sz="1750" dirty="0"/>
          </a:p>
        </p:txBody>
      </p:sp>
      <p:sp>
        <p:nvSpPr>
          <p:cNvPr id="28" name="Shape 25"/>
          <p:cNvSpPr/>
          <p:nvPr/>
        </p:nvSpPr>
        <p:spPr>
          <a:xfrm>
            <a:off x="10692646" y="4277320"/>
            <a:ext cx="15240" cy="777597"/>
          </a:xfrm>
          <a:prstGeom prst="rect">
            <a:avLst/>
          </a:prstGeom>
          <a:solidFill>
            <a:srgbClr val="8061FF"/>
          </a:solidFill>
        </p:spPr>
      </p:sp>
      <p:sp>
        <p:nvSpPr>
          <p:cNvPr id="29" name="Shape 26"/>
          <p:cNvSpPr/>
          <p:nvPr/>
        </p:nvSpPr>
        <p:spPr>
          <a:xfrm>
            <a:off x="10450354" y="40274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</p:spPr>
      </p:sp>
      <p:sp>
        <p:nvSpPr>
          <p:cNvPr id="30" name="Text 27"/>
          <p:cNvSpPr/>
          <p:nvPr/>
        </p:nvSpPr>
        <p:spPr>
          <a:xfrm>
            <a:off x="10585966" y="4069080"/>
            <a:ext cx="2286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</a:t>
            </a:r>
            <a:endParaRPr lang="en-US" sz="2625" dirty="0"/>
          </a:p>
        </p:txBody>
      </p:sp>
      <p:sp>
        <p:nvSpPr>
          <p:cNvPr id="31" name="Text 28"/>
          <p:cNvSpPr/>
          <p:nvPr/>
        </p:nvSpPr>
        <p:spPr>
          <a:xfrm>
            <a:off x="9431536" y="5277207"/>
            <a:ext cx="25374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Uncover Insights</a:t>
            </a:r>
            <a:endParaRPr lang="en-US" sz="2185" dirty="0"/>
          </a:p>
        </p:txBody>
      </p:sp>
      <p:sp>
        <p:nvSpPr>
          <p:cNvPr id="32" name="Text 29"/>
          <p:cNvSpPr/>
          <p:nvPr/>
        </p:nvSpPr>
        <p:spPr>
          <a:xfrm>
            <a:off x="9340929" y="5846564"/>
            <a:ext cx="271879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Discover insights that can help Social Buzz improve its content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220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2937748"/>
            <a:ext cx="68503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Unique categories are: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2570678" y="4106228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Animals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57775" y="4106228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Science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062" y="4106228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Healthy Eating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024348" y="4106228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348389" y="4602480"/>
            <a:ext cx="9933503" cy="637103"/>
          </a:xfrm>
          <a:prstGeom prst="rect">
            <a:avLst/>
          </a:prstGeom>
          <a:solidFill>
            <a:srgbClr val="171542"/>
          </a:solidFill>
        </p:spPr>
      </p:sp>
      <p:sp>
        <p:nvSpPr>
          <p:cNvPr id="11" name="Text 8"/>
          <p:cNvSpPr/>
          <p:nvPr/>
        </p:nvSpPr>
        <p:spPr>
          <a:xfrm>
            <a:off x="2570678" y="4743331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Food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057775" y="4743331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Culture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062" y="4743331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Travel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024348" y="4743331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Cooking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570678" y="5380434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Soccer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057775" y="5380434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062" y="5380434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Fitness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024348" y="5380434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Studying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2348389" y="5876687"/>
            <a:ext cx="9933503" cy="637103"/>
          </a:xfrm>
          <a:prstGeom prst="rect">
            <a:avLst/>
          </a:prstGeom>
          <a:solidFill>
            <a:srgbClr val="171542"/>
          </a:solidFill>
        </p:spPr>
      </p:sp>
      <p:sp>
        <p:nvSpPr>
          <p:cNvPr id="20" name="Text 17"/>
          <p:cNvSpPr/>
          <p:nvPr/>
        </p:nvSpPr>
        <p:spPr>
          <a:xfrm>
            <a:off x="2570678" y="6017538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Dogs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057775" y="6017538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Tennis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41062" y="6017538"/>
            <a:ext cx="203132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Veganism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024348" y="6017538"/>
            <a:ext cx="2035135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 Speaking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34243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5 Categories with reaction: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541770" y="3205282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Category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4381" y="3205282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9599" y="3701534"/>
            <a:ext cx="7477601" cy="637103"/>
          </a:xfrm>
          <a:prstGeom prst="rect">
            <a:avLst/>
          </a:prstGeom>
          <a:solidFill>
            <a:srgbClr val="171542"/>
          </a:solidFill>
        </p:spPr>
      </p:sp>
      <p:sp>
        <p:nvSpPr>
          <p:cNvPr id="9" name="Text 6"/>
          <p:cNvSpPr/>
          <p:nvPr/>
        </p:nvSpPr>
        <p:spPr>
          <a:xfrm>
            <a:off x="6541770" y="3842385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Animals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4381" y="3842385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74965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41770" y="4479488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Science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4381" y="4479488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71168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4975741"/>
            <a:ext cx="7477601" cy="637103"/>
          </a:xfrm>
          <a:prstGeom prst="rect">
            <a:avLst/>
          </a:prstGeom>
          <a:solidFill>
            <a:srgbClr val="171542"/>
          </a:solidFill>
        </p:spPr>
      </p:sp>
      <p:sp>
        <p:nvSpPr>
          <p:cNvPr id="14" name="Text 11"/>
          <p:cNvSpPr/>
          <p:nvPr/>
        </p:nvSpPr>
        <p:spPr>
          <a:xfrm>
            <a:off x="6541770" y="5116592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Healthy Eating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4381" y="5116592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69339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41770" y="5753695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4381" y="5753695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68738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319599" y="6249948"/>
            <a:ext cx="7477601" cy="637103"/>
          </a:xfrm>
          <a:prstGeom prst="rect">
            <a:avLst/>
          </a:prstGeom>
          <a:solidFill>
            <a:srgbClr val="171542"/>
          </a:solidFill>
        </p:spPr>
      </p:sp>
      <p:sp>
        <p:nvSpPr>
          <p:cNvPr id="19" name="Text 16"/>
          <p:cNvSpPr/>
          <p:nvPr/>
        </p:nvSpPr>
        <p:spPr>
          <a:xfrm>
            <a:off x="6541770" y="6390799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Food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4381" y="6390799"/>
            <a:ext cx="329064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66676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sp>
        <p:nvSpPr>
          <p:cNvPr id="4" name="Text 2"/>
          <p:cNvSpPr/>
          <p:nvPr/>
        </p:nvSpPr>
        <p:spPr>
          <a:xfrm>
            <a:off x="833199" y="2942868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833199" y="3970496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Thank you for joining us on this journey to uncover insights from Social Buzz's big data. We hope you learned something new and exciting.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4931212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 :- Vaibhav Sharma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1691</Words>
  <Application>WPS Presentation</Application>
  <PresentationFormat>On-screen Show (16:9)</PresentationFormat>
  <Paragraphs>150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Syne</vt:lpstr>
      <vt:lpstr>Segoe Print</vt:lpstr>
      <vt:lpstr>Syne</vt:lpstr>
      <vt:lpstr>Syne</vt:lpstr>
      <vt:lpstr>Arimo</vt:lpstr>
      <vt:lpstr>Arimo</vt:lpstr>
      <vt:lpstr>Arimo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VAIBHAV SHARMA</cp:lastModifiedBy>
  <cp:revision>2</cp:revision>
  <dcterms:created xsi:type="dcterms:W3CDTF">2023-08-04T10:39:00Z</dcterms:created>
  <dcterms:modified xsi:type="dcterms:W3CDTF">2023-08-04T10:41:04Z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0FD51F95907A4FAB88BF0F8E3A6D5402</vt:lpwstr>
  </property>
  <property fmtid="{D5CDD505-2E9C-101B-9397-08002B2CF9AE}" pid="3" name="KSOProductBuildVer">
    <vt:lpwstr>1033-11.2.0.11537</vt:lpwstr>
  </property>
</Properties>
</file>